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2196548"/>
            <a:ext cx="8915399" cy="2262781"/>
          </a:xfrm>
        </p:spPr>
        <p:txBody>
          <a:bodyPr/>
          <a:lstStyle/>
          <a:p>
            <a:r>
              <a:rPr lang="sl-SI" dirty="0" smtClean="0"/>
              <a:t>Pravokotna projekcija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z="3200" dirty="0"/>
              <a:t>Delovni zvezek, str. 33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330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36035" y="539645"/>
            <a:ext cx="989937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Nadaljujemo s tlorisom. Dolžine smo že zarisali, potrebujemo torej le še širino. Preštejemo število </a:t>
            </a:r>
            <a:r>
              <a:rPr lang="sl-SI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kvadratkov in širino odmerimo od spodnje pomožne vodoravne premice navzdol.</a:t>
            </a:r>
            <a:endParaRPr lang="sl-SI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48" y="1882637"/>
            <a:ext cx="3095625" cy="23241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388" y="1288636"/>
            <a:ext cx="6590414" cy="55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6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75791" y="515549"/>
            <a:ext cx="991262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Skozi točko narišemo pravokotnico na navpične premice. Spet </a:t>
            </a:r>
            <a:r>
              <a:rPr lang="sl-SI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lahko pomagamo kar </a:t>
            </a: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sl-SI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narisano mrežo</a:t>
            </a: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1381124"/>
            <a:ext cx="6302030" cy="508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8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75510" y="650478"/>
            <a:ext cx="1643551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mehkim </a:t>
            </a: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svinčnikom prevlečemo vidne robove stopnic.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016" y="-1002542"/>
            <a:ext cx="7339021" cy="562021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596" y="4378437"/>
            <a:ext cx="3501462" cy="2479563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>
            <a:off x="7262192" y="3008243"/>
            <a:ext cx="34475" cy="249140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6414052" y="3008243"/>
            <a:ext cx="417756" cy="249140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5586318" y="3008243"/>
            <a:ext cx="794700" cy="287160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8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56521" y="581810"/>
            <a:ext cx="959457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Dokončajmo še stranski ris stopnic. Višine smo že narisali, potrebujemo le še širino. Prenesemo jo iz tlorisa</a:t>
            </a:r>
            <a:r>
              <a:rPr lang="sl-SI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Pomagamo si s šestilom, ki ga zapičimo v presečišče glavnih premic. </a:t>
            </a:r>
            <a:endParaRPr lang="sl-SI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b="3542"/>
          <a:stretch/>
        </p:blipFill>
        <p:spPr>
          <a:xfrm>
            <a:off x="437322" y="2203902"/>
            <a:ext cx="5473148" cy="365355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t="13280"/>
          <a:stretch/>
        </p:blipFill>
        <p:spPr>
          <a:xfrm>
            <a:off x="7129670" y="2213112"/>
            <a:ext cx="4799978" cy="3597979"/>
          </a:xfrm>
          <a:prstGeom prst="rect">
            <a:avLst/>
          </a:prstGeom>
        </p:spPr>
      </p:pic>
      <p:sp>
        <p:nvSpPr>
          <p:cNvPr id="5" name="Prisekana desna puščica 4"/>
          <p:cNvSpPr/>
          <p:nvPr/>
        </p:nvSpPr>
        <p:spPr>
          <a:xfrm>
            <a:off x="6135757" y="3782569"/>
            <a:ext cx="768626" cy="4183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213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09529" y="698671"/>
            <a:ext cx="9912627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Kjer lok seka glavno vodoravno premico, dobimo točko, skozi katero narišemo pravokotnico na vodoravne premice.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1381124"/>
            <a:ext cx="6076950" cy="51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22781" y="658915"/>
            <a:ext cx="1007165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Vidne robove prevlečemo s svinčnikom 2B, nevidni rob desne stopnice, ki ga pri pogledu  z leve strani ne vidimo, pa narišemo </a:t>
            </a:r>
            <a:r>
              <a:rPr lang="sl-SI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črtkan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(pomagamo si z radirko)</a:t>
            </a:r>
            <a:r>
              <a:rPr lang="sl-SI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l-SI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17" y="2014410"/>
            <a:ext cx="6096918" cy="484359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238" y="1318540"/>
            <a:ext cx="3634561" cy="2572637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V="1">
            <a:off x="5923722" y="2543866"/>
            <a:ext cx="2811626" cy="76421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V="1">
            <a:off x="6175513" y="2958646"/>
            <a:ext cx="2160104" cy="66992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V="1">
            <a:off x="6255892" y="2491409"/>
            <a:ext cx="3400482" cy="139976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6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3140766" y="556592"/>
            <a:ext cx="7633251" cy="6135756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637519" y="755376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/>
              <a:t>DZ str</a:t>
            </a:r>
            <a:r>
              <a:rPr lang="sl-SI" b="1" dirty="0"/>
              <a:t>. 33</a:t>
            </a:r>
          </a:p>
        </p:txBody>
      </p:sp>
    </p:spTree>
    <p:extLst>
      <p:ext uri="{BB962C8B-B14F-4D97-AF65-F5344CB8AC3E}">
        <p14:creationId xmlns:p14="http://schemas.microsoft.com/office/powerpoint/2010/main" val="23921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34817" y="579402"/>
            <a:ext cx="9554817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sliki si označimo smeri pogledov:   N, T in SR. Ploskve, ki jih vidimo v posameznem pogledu, si lahko tudi pobarvamo</a:t>
            </a: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6" y="1686338"/>
            <a:ext cx="6956770" cy="49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5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530" y="1562484"/>
            <a:ext cx="4974982" cy="49828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656521" y="365864"/>
            <a:ext cx="10084905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Narisana </a:t>
            </a:r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mreža nam bo v pomoč pri risanju. Z mehkim svinčnikom (2B) prevlecimo že narisani premici, da se bosta lepše videli na sliki. S HB svinčnikom narišimo še pomožne premice na razdalji 2 kvadratkov od glavnih premic</a:t>
            </a:r>
            <a:r>
              <a: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3046637" y="1962594"/>
            <a:ext cx="1139687" cy="5168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2462913" y="1562484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naris</a:t>
            </a:r>
            <a:endParaRPr lang="sl-SI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369848" y="5470700"/>
            <a:ext cx="66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tloris</a:t>
            </a:r>
            <a:endParaRPr lang="sl-SI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Raven puščični povezovalnik 8"/>
          <p:cNvCxnSpPr/>
          <p:nvPr/>
        </p:nvCxnSpPr>
        <p:spPr>
          <a:xfrm flipV="1">
            <a:off x="3005517" y="5154121"/>
            <a:ext cx="1180807" cy="42749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8576367" y="2398762"/>
            <a:ext cx="914290" cy="51683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ravokotnik 12"/>
          <p:cNvSpPr/>
          <p:nvPr/>
        </p:nvSpPr>
        <p:spPr>
          <a:xfrm>
            <a:off x="9264494" y="2002828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transki ris</a:t>
            </a:r>
            <a:endParaRPr lang="sl-SI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3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141" y="1351722"/>
            <a:ext cx="5506278" cy="5506278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528140" y="251936"/>
            <a:ext cx="10504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Začnemo z risanjem v narisu. Na sliki preštejemo, koliko kvadratkov meri dolžina posamezne stopnice (3 kvadratke). Te posamične dolžine nanesemo na zgornjo </a:t>
            </a:r>
            <a:r>
              <a:rPr lang="sl-SI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vodoravno </a:t>
            </a: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pomožno črto. Z merjenjem začnemo pri levi pomožni navpični črti.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40" y="1658791"/>
            <a:ext cx="2964347" cy="2650602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2853859" y="392019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sl-SI" sz="2000" dirty="0"/>
          </a:p>
        </p:txBody>
      </p:sp>
      <p:sp>
        <p:nvSpPr>
          <p:cNvPr id="8" name="Pravokotnik 7"/>
          <p:cNvSpPr/>
          <p:nvPr/>
        </p:nvSpPr>
        <p:spPr>
          <a:xfrm>
            <a:off x="3512948" y="3632285"/>
            <a:ext cx="32733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sl-SI" sz="2000" dirty="0"/>
          </a:p>
          <a:p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4034853" y="315156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93563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36034" y="303515"/>
            <a:ext cx="999213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Skozi zarisane točke </a:t>
            </a:r>
            <a:r>
              <a:rPr lang="sl-SI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HB svinčnikom narišemo </a:t>
            </a: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pravokotnice na vodoravne premice. </a:t>
            </a:r>
            <a:r>
              <a:rPr lang="sl-SI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Premice podaljšamo tudi v prostor za tloris. Pomagamo </a:t>
            </a: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z narisano mrežo.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45" y="1232452"/>
            <a:ext cx="5866760" cy="5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2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36035" y="486637"/>
            <a:ext cx="1009815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Zdaj preštejemo, koliko kvadratkov merijo višine posameznih stopnic in jih na sliki zarišemo na navpično levo pomožno premico.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1" y="1928813"/>
            <a:ext cx="3423761" cy="219261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377" y="1213696"/>
            <a:ext cx="59817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3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16764" y="594235"/>
            <a:ext cx="2303253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Skozi točke narišemo pravokotnice na navpične premice. Narišemo jih v prostor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naris in stranski ris.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Slika 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r="10353" b="3190"/>
          <a:stretch/>
        </p:blipFill>
        <p:spPr bwMode="auto">
          <a:xfrm>
            <a:off x="4398541" y="1111775"/>
            <a:ext cx="5625548" cy="56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2" y="1933411"/>
            <a:ext cx="3053999" cy="21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365" y="3013361"/>
            <a:ext cx="6494691" cy="573267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543" y="1070964"/>
            <a:ext cx="4105168" cy="2907078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591761" y="609524"/>
            <a:ext cx="9463295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mehkim svinčnikom (2B) ob ravnilu prevlečemo vidne robove stopnic.</a:t>
            </a:r>
          </a:p>
        </p:txBody>
      </p:sp>
      <p:cxnSp>
        <p:nvCxnSpPr>
          <p:cNvPr id="6" name="Raven puščični povezovalnik 5"/>
          <p:cNvCxnSpPr/>
          <p:nvPr/>
        </p:nvCxnSpPr>
        <p:spPr>
          <a:xfrm flipH="1" flipV="1">
            <a:off x="5261923" y="3140765"/>
            <a:ext cx="250982" cy="22311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H="1" flipV="1">
            <a:off x="5755127" y="2610678"/>
            <a:ext cx="499900" cy="25831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 flipV="1">
            <a:off x="6255027" y="2610678"/>
            <a:ext cx="776341" cy="27612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18375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341</Words>
  <Application>Microsoft Office PowerPoint</Application>
  <PresentationFormat>Širokozaslonsko</PresentationFormat>
  <Paragraphs>23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Šelest</vt:lpstr>
      <vt:lpstr>Pravokotna projekcija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Pravokotna projekcija</dc:title>
  <dc:creator>BarbaraA</dc:creator>
  <cp:lastModifiedBy>BarbaraA</cp:lastModifiedBy>
  <cp:revision>13</cp:revision>
  <dcterms:created xsi:type="dcterms:W3CDTF">2020-11-11T22:01:19Z</dcterms:created>
  <dcterms:modified xsi:type="dcterms:W3CDTF">2020-11-12T14:20:16Z</dcterms:modified>
</cp:coreProperties>
</file>