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89212" y="2050367"/>
            <a:ext cx="8915399" cy="2262781"/>
          </a:xfrm>
        </p:spPr>
        <p:txBody>
          <a:bodyPr/>
          <a:lstStyle/>
          <a:p>
            <a:r>
              <a:rPr lang="sl-SI" dirty="0" smtClean="0"/>
              <a:t>Pravokotna projekcija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Delovni zvezek, str. 9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21297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790" y="299818"/>
            <a:ext cx="8572500" cy="6286500"/>
          </a:xfrm>
          <a:prstGeom prst="rect">
            <a:avLst/>
          </a:prstGeom>
        </p:spPr>
      </p:pic>
      <p:sp>
        <p:nvSpPr>
          <p:cNvPr id="3" name="Pravokotnik 2"/>
          <p:cNvSpPr/>
          <p:nvPr/>
        </p:nvSpPr>
        <p:spPr>
          <a:xfrm>
            <a:off x="1580908" y="669946"/>
            <a:ext cx="1430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DZ,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str. 9</a:t>
            </a:r>
          </a:p>
        </p:txBody>
      </p:sp>
    </p:spTree>
    <p:extLst>
      <p:ext uri="{BB962C8B-B14F-4D97-AF65-F5344CB8AC3E}">
        <p14:creationId xmlns:p14="http://schemas.microsoft.com/office/powerpoint/2010/main" val="228121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Označimo poglede, z 2B svinčnikom prevlečemo glavni pravokotni premici, s HB svinčnikom pa narišemo pomožne premice, ob katere bomo prislonili posamezne projekcije.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273" y="2107034"/>
            <a:ext cx="2962275" cy="3076575"/>
          </a:xfrm>
          <a:prstGeom prst="rect">
            <a:avLst/>
          </a:prstGeom>
        </p:spPr>
      </p:pic>
      <p:sp>
        <p:nvSpPr>
          <p:cNvPr id="4" name="Puščica dol 3"/>
          <p:cNvSpPr/>
          <p:nvPr/>
        </p:nvSpPr>
        <p:spPr>
          <a:xfrm>
            <a:off x="3061471" y="2219572"/>
            <a:ext cx="253218" cy="45859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esna puščica 6"/>
          <p:cNvSpPr/>
          <p:nvPr/>
        </p:nvSpPr>
        <p:spPr>
          <a:xfrm rot="19313985">
            <a:off x="2552090" y="4718325"/>
            <a:ext cx="478302" cy="265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Desna puščica 7"/>
          <p:cNvSpPr/>
          <p:nvPr/>
        </p:nvSpPr>
        <p:spPr>
          <a:xfrm rot="12837733">
            <a:off x="4139002" y="4726644"/>
            <a:ext cx="478302" cy="26589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ravokotnik 8"/>
          <p:cNvSpPr/>
          <p:nvPr/>
        </p:nvSpPr>
        <p:spPr>
          <a:xfrm>
            <a:off x="3875500" y="4980680"/>
            <a:ext cx="100530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sl-SI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1871572" y="4980681"/>
            <a:ext cx="100530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SR</a:t>
            </a:r>
            <a:endParaRPr lang="sl-SI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2412803" y="2220662"/>
            <a:ext cx="100530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sl-SI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428" y="941363"/>
            <a:ext cx="59912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0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Začnemo z narisom: odmerimo in zarišemo vse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dolžine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višine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tega predmeta. Vidne robove prevlečemo z debelo polno črto (svinčnik 2B).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75" y="1361414"/>
            <a:ext cx="4060241" cy="4216906"/>
          </a:xfrm>
          <a:prstGeom prst="rect">
            <a:avLst/>
          </a:prstGeom>
        </p:spPr>
      </p:pic>
      <p:sp>
        <p:nvSpPr>
          <p:cNvPr id="5" name="Desna puščica 4"/>
          <p:cNvSpPr/>
          <p:nvPr/>
        </p:nvSpPr>
        <p:spPr>
          <a:xfrm rot="12837733">
            <a:off x="3646633" y="4937659"/>
            <a:ext cx="478302" cy="26589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3208695" y="5116655"/>
            <a:ext cx="1125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381" y="997267"/>
            <a:ext cx="5859044" cy="600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3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Nadaljujemo s tlorisom: odmerimo in zarišemo le še vse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tega predmeta.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Vidne robove prevlečemo z debelo polno črto (svinčnik 2B).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74" y="1361414"/>
            <a:ext cx="4060241" cy="4216906"/>
          </a:xfrm>
          <a:prstGeom prst="rect">
            <a:avLst/>
          </a:prstGeom>
        </p:spPr>
      </p:pic>
      <p:sp>
        <p:nvSpPr>
          <p:cNvPr id="6" name="Puščica dol 5"/>
          <p:cNvSpPr/>
          <p:nvPr/>
        </p:nvSpPr>
        <p:spPr>
          <a:xfrm>
            <a:off x="2034529" y="1867879"/>
            <a:ext cx="253218" cy="45859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1443782" y="1912509"/>
            <a:ext cx="84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sl-SI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918" y="865879"/>
            <a:ext cx="5745040" cy="585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08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Narišemo še stranski ris: s šestilom odmerimo in zarišemo le še vse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tega predmeta. Ker imamo karirasto podlago, bi lahko širino odmerili tudi kar s štetjem kvadratkov.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77" y="1361414"/>
            <a:ext cx="4060241" cy="4216906"/>
          </a:xfrm>
          <a:prstGeom prst="rect">
            <a:avLst/>
          </a:prstGeom>
        </p:spPr>
      </p:pic>
      <p:sp>
        <p:nvSpPr>
          <p:cNvPr id="6" name="Desna puščica 5"/>
          <p:cNvSpPr/>
          <p:nvPr/>
        </p:nvSpPr>
        <p:spPr>
          <a:xfrm rot="19313985">
            <a:off x="1675371" y="5000501"/>
            <a:ext cx="478302" cy="258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1175462" y="5216449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917" y="968895"/>
            <a:ext cx="5514212" cy="577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3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Narišemo še stranski ris: s šestilom odmerimo in zarišemo le še vse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tega predmeta. Ker imamo karirasto podlago, bi lahko širino odmerili tudi kar s štetjem kvadratkov.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77" y="1361414"/>
            <a:ext cx="4060241" cy="4216906"/>
          </a:xfrm>
          <a:prstGeom prst="rect">
            <a:avLst/>
          </a:prstGeom>
        </p:spPr>
      </p:pic>
      <p:sp>
        <p:nvSpPr>
          <p:cNvPr id="6" name="Desna puščica 5"/>
          <p:cNvSpPr/>
          <p:nvPr/>
        </p:nvSpPr>
        <p:spPr>
          <a:xfrm rot="19313985">
            <a:off x="1675371" y="5000501"/>
            <a:ext cx="478302" cy="258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1175462" y="5216449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433" y="1030824"/>
            <a:ext cx="5369096" cy="566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5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slov 2"/>
          <p:cNvSpPr txBox="1">
            <a:spLocks/>
          </p:cNvSpPr>
          <p:nvPr/>
        </p:nvSpPr>
        <p:spPr>
          <a:xfrm>
            <a:off x="1646677" y="235131"/>
            <a:ext cx="10648485" cy="11262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Če pogledamo dolžino </a:t>
            </a:r>
            <a:r>
              <a:rPr lang="sl-SI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poševnega roba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predmeta in dolžino poševnega roba, ki smo ga narisali v treh različnih pogledih, ugotovimo, da </a:t>
            </a: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nista enaki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Ploskve, ki so na predmetu poševne, se pri risanju „optično skrčijo“, ker nanje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ne gledamo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pravokotno. 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77" y="1361414"/>
            <a:ext cx="4060241" cy="4216906"/>
          </a:xfrm>
          <a:prstGeom prst="rect">
            <a:avLst/>
          </a:prstGeom>
        </p:spPr>
      </p:pic>
      <p:sp>
        <p:nvSpPr>
          <p:cNvPr id="6" name="Desna puščica 5"/>
          <p:cNvSpPr/>
          <p:nvPr/>
        </p:nvSpPr>
        <p:spPr>
          <a:xfrm rot="19313985">
            <a:off x="1675371" y="5000501"/>
            <a:ext cx="478302" cy="258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1175462" y="5216449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925" y="1361414"/>
            <a:ext cx="5271130" cy="5559959"/>
          </a:xfrm>
          <a:prstGeom prst="rect">
            <a:avLst/>
          </a:prstGeom>
        </p:spPr>
      </p:pic>
      <p:cxnSp>
        <p:nvCxnSpPr>
          <p:cNvPr id="18" name="Raven puščični povezovalnik 17"/>
          <p:cNvCxnSpPr/>
          <p:nvPr/>
        </p:nvCxnSpPr>
        <p:spPr>
          <a:xfrm>
            <a:off x="3038622" y="3985694"/>
            <a:ext cx="4060241" cy="13930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povezovalnik 8"/>
          <p:cNvCxnSpPr/>
          <p:nvPr/>
        </p:nvCxnSpPr>
        <p:spPr>
          <a:xfrm flipV="1">
            <a:off x="2940148" y="2840354"/>
            <a:ext cx="6639950" cy="9157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uščični povezovalnik 7"/>
          <p:cNvCxnSpPr/>
          <p:nvPr/>
        </p:nvCxnSpPr>
        <p:spPr>
          <a:xfrm flipV="1">
            <a:off x="2795097" y="2840354"/>
            <a:ext cx="4303766" cy="6789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7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098024"/>
            <a:ext cx="10109981" cy="3423179"/>
          </a:xfrm>
          <a:prstGeom prst="rect">
            <a:avLst/>
          </a:prstGeom>
        </p:spPr>
      </p:pic>
      <p:sp>
        <p:nvSpPr>
          <p:cNvPr id="3" name="Pravokotnik 2"/>
          <p:cNvSpPr/>
          <p:nvPr/>
        </p:nvSpPr>
        <p:spPr>
          <a:xfrm>
            <a:off x="1697501" y="641521"/>
            <a:ext cx="9683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To se nam dogaja v vsakdanjem življenju vsakič, ko pogledamo npr. streho hiše. </a:t>
            </a:r>
            <a:endParaRPr lang="sl-SI" sz="2000" dirty="0"/>
          </a:p>
          <a:p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 tej sliki lepo vidimo, kako se streha, ki je na levi slikana pod pravim kotom, na desni videti krajša, ker nanjo ne gledamo v pravokotni smeri.</a:t>
            </a:r>
            <a:endParaRPr lang="sl-SI" sz="2000" dirty="0"/>
          </a:p>
        </p:txBody>
      </p:sp>
      <p:sp>
        <p:nvSpPr>
          <p:cNvPr id="4" name="Desni zaviti oklepaj 3"/>
          <p:cNvSpPr/>
          <p:nvPr/>
        </p:nvSpPr>
        <p:spPr>
          <a:xfrm rot="18329183">
            <a:off x="5676148" y="1210851"/>
            <a:ext cx="351692" cy="3323231"/>
          </a:xfrm>
          <a:prstGeom prst="rightBrace">
            <a:avLst>
              <a:gd name="adj1" fmla="val 60414"/>
              <a:gd name="adj2" fmla="val 50000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esni zaviti oklepaj 6"/>
          <p:cNvSpPr/>
          <p:nvPr/>
        </p:nvSpPr>
        <p:spPr>
          <a:xfrm rot="18968283">
            <a:off x="9433187" y="2612872"/>
            <a:ext cx="351692" cy="1617170"/>
          </a:xfrm>
          <a:prstGeom prst="rightBrace">
            <a:avLst>
              <a:gd name="adj1" fmla="val 60414"/>
              <a:gd name="adj2" fmla="val 50000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6517407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256</Words>
  <Application>Microsoft Office PowerPoint</Application>
  <PresentationFormat>Širokozaslonsko</PresentationFormat>
  <Paragraphs>19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Šelest</vt:lpstr>
      <vt:lpstr>Pravokotna projekcija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Pravokotna projekcija</dc:title>
  <dc:creator>BarbaraA</dc:creator>
  <cp:lastModifiedBy>BarbaraA</cp:lastModifiedBy>
  <cp:revision>11</cp:revision>
  <dcterms:created xsi:type="dcterms:W3CDTF">2020-11-12T19:52:24Z</dcterms:created>
  <dcterms:modified xsi:type="dcterms:W3CDTF">2020-11-13T09:14:05Z</dcterms:modified>
</cp:coreProperties>
</file>