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57" r:id="rId5"/>
    <p:sldId id="264" r:id="rId6"/>
    <p:sldId id="263" r:id="rId7"/>
    <p:sldId id="266" r:id="rId8"/>
    <p:sldId id="267" r:id="rId9"/>
    <p:sldId id="272" r:id="rId10"/>
    <p:sldId id="268" r:id="rId11"/>
    <p:sldId id="269" r:id="rId12"/>
    <p:sldId id="270" r:id="rId13"/>
    <p:sldId id="271" r:id="rId14"/>
    <p:sldId id="260" r:id="rId15"/>
    <p:sldId id="25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0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021y8SUgbjQ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mE2VWojDb1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jbWUU4pFrs" TargetMode="External"/><Relationship Id="rId2" Type="http://schemas.openxmlformats.org/officeDocument/2006/relationships/hyperlink" Target="https://www.youtube.com/watch?v=jmgMdDH14s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4C3X26dxbM" TargetMode="External"/><Relationship Id="rId5" Type="http://schemas.openxmlformats.org/officeDocument/2006/relationships/hyperlink" Target="https://www.youtube.com/watch?v=2dh_tAyFN_8" TargetMode="External"/><Relationship Id="rId4" Type="http://schemas.openxmlformats.org/officeDocument/2006/relationships/hyperlink" Target="https://www.youtube.com/watch?v=nGwybDb316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80828" y="2964766"/>
            <a:ext cx="8915399" cy="2262781"/>
          </a:xfrm>
        </p:spPr>
        <p:txBody>
          <a:bodyPr/>
          <a:lstStyle/>
          <a:p>
            <a:r>
              <a:rPr lang="sl-SI" dirty="0" smtClean="0"/>
              <a:t>Izdelava papirja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428" y="645449"/>
            <a:ext cx="9644708" cy="324945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5964702" y="1237957"/>
            <a:ext cx="1645920" cy="33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58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77" y="675249"/>
            <a:ext cx="8427738" cy="181473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77" y="2801035"/>
            <a:ext cx="4263268" cy="312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5523236" y="5989270"/>
            <a:ext cx="170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Bala papirja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395" y="2801035"/>
            <a:ext cx="4656085" cy="31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6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445" y="735402"/>
            <a:ext cx="7956058" cy="15112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50" y="2381643"/>
            <a:ext cx="5338536" cy="4012829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8756985" y="5994362"/>
            <a:ext cx="290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Ožji zvitki papirja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5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071" y="625425"/>
            <a:ext cx="8290450" cy="18786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197" y="2960342"/>
            <a:ext cx="2570006" cy="34792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828" y="2970295"/>
            <a:ext cx="2583693" cy="346929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4641950" y="6039483"/>
            <a:ext cx="290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Zavite pole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10186268" y="6039483"/>
            <a:ext cx="290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Zaviti zvitki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13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80" y="676348"/>
            <a:ext cx="8022259" cy="13634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127" y="2315234"/>
            <a:ext cx="4072670" cy="407267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815899" y="5725550"/>
            <a:ext cx="3559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Zvitek razrežejo na pole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Raven puščični povezovalnik 7"/>
          <p:cNvCxnSpPr/>
          <p:nvPr/>
        </p:nvCxnSpPr>
        <p:spPr>
          <a:xfrm flipH="1" flipV="1">
            <a:off x="4051496" y="4223273"/>
            <a:ext cx="140678" cy="1364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H="1" flipV="1">
            <a:off x="6400800" y="4351570"/>
            <a:ext cx="70338" cy="13739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77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447448" y="5067603"/>
            <a:ext cx="5844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www.youtube.com/watch?v=021y8SUgbjQ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985" y="1282237"/>
            <a:ext cx="5292712" cy="3350201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848985" y="562708"/>
            <a:ext cx="704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Ročna izdelava papirja</a:t>
            </a:r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447448" y="6211669"/>
            <a:ext cx="6043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www.youtube.com/watch?v=mE2VWojDb1g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1565764" y="5928849"/>
            <a:ext cx="4209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/>
              <a:t>Making</a:t>
            </a:r>
            <a:r>
              <a:rPr lang="sl-SI" b="1" dirty="0"/>
              <a:t> </a:t>
            </a:r>
            <a:r>
              <a:rPr lang="sl-SI" b="1" dirty="0" err="1"/>
              <a:t>Recycled</a:t>
            </a:r>
            <a:r>
              <a:rPr lang="sl-SI" b="1" dirty="0"/>
              <a:t> </a:t>
            </a:r>
            <a:r>
              <a:rPr lang="sl-SI" b="1" dirty="0" err="1"/>
              <a:t>Handmade</a:t>
            </a:r>
            <a:r>
              <a:rPr lang="sl-SI" b="1" dirty="0"/>
              <a:t> </a:t>
            </a:r>
            <a:r>
              <a:rPr lang="sl-SI" b="1" dirty="0" err="1"/>
              <a:t>Paper</a:t>
            </a:r>
            <a:endParaRPr lang="sl-SI" b="1" dirty="0"/>
          </a:p>
        </p:txBody>
      </p:sp>
      <p:sp>
        <p:nvSpPr>
          <p:cNvPr id="7" name="Pravokotnik 6"/>
          <p:cNvSpPr/>
          <p:nvPr/>
        </p:nvSpPr>
        <p:spPr>
          <a:xfrm>
            <a:off x="1754117" y="4760423"/>
            <a:ext cx="1999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/>
              <a:t>Firbcologi</a:t>
            </a:r>
            <a:r>
              <a:rPr lang="sl-SI" b="1" dirty="0"/>
              <a:t>: papir</a:t>
            </a:r>
          </a:p>
        </p:txBody>
      </p:sp>
    </p:spTree>
    <p:extLst>
      <p:ext uri="{BB962C8B-B14F-4D97-AF65-F5344CB8AC3E}">
        <p14:creationId xmlns:p14="http://schemas.microsoft.com/office/powerpoint/2010/main" val="1279890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851008" y="754352"/>
            <a:ext cx="660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FILMI: Proizvodnja papirja in kartona</a:t>
            </a: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1851368" y="4842391"/>
            <a:ext cx="597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 angleškem jeziku:</a:t>
            </a:r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1851733" y="5116120"/>
            <a:ext cx="5969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www.youtube.com/watch?v=jmgMdDH14sE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1790016" y="3786540"/>
            <a:ext cx="5852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www.youtube.com/watch?v=CjbWUU4pFrs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810053" y="3466645"/>
            <a:ext cx="234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Radeče papir nova</a:t>
            </a:r>
          </a:p>
        </p:txBody>
      </p:sp>
      <p:sp>
        <p:nvSpPr>
          <p:cNvPr id="8" name="Pravokotnik 7"/>
          <p:cNvSpPr/>
          <p:nvPr/>
        </p:nvSpPr>
        <p:spPr>
          <a:xfrm>
            <a:off x="1802840" y="1518489"/>
            <a:ext cx="507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/>
              <a:t>Mayr-Melnhof</a:t>
            </a:r>
            <a:r>
              <a:rPr lang="sl-SI" b="1" dirty="0"/>
              <a:t> Karton AG Količevo </a:t>
            </a:r>
            <a:r>
              <a:rPr lang="sl-SI" b="1" dirty="0" smtClean="0"/>
              <a:t>Slovenija</a:t>
            </a:r>
            <a:endParaRPr lang="sl-SI" b="1" dirty="0"/>
          </a:p>
        </p:txBody>
      </p:sp>
      <p:sp>
        <p:nvSpPr>
          <p:cNvPr id="9" name="Pravokotnik 8"/>
          <p:cNvSpPr/>
          <p:nvPr/>
        </p:nvSpPr>
        <p:spPr>
          <a:xfrm>
            <a:off x="1802840" y="1865132"/>
            <a:ext cx="6067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www.youtube.com/watch?v=nGwybDb316g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>
            <a:off x="1802840" y="2575124"/>
            <a:ext cx="2363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Papirnica </a:t>
            </a:r>
            <a:r>
              <a:rPr lang="sl-SI" b="1" dirty="0"/>
              <a:t>Goričane</a:t>
            </a:r>
          </a:p>
        </p:txBody>
      </p:sp>
      <p:sp>
        <p:nvSpPr>
          <p:cNvPr id="11" name="Pravokotnik 10"/>
          <p:cNvSpPr/>
          <p:nvPr/>
        </p:nvSpPr>
        <p:spPr>
          <a:xfrm>
            <a:off x="1802840" y="2865692"/>
            <a:ext cx="5827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</a:t>
            </a:r>
            <a:r>
              <a:rPr lang="sl-SI" dirty="0" smtClean="0">
                <a:hlinkClick r:id="rId5"/>
              </a:rPr>
              <a:t>www.youtube.com/watch?v=2dh_tAyFN_8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12" name="Pravokotnik 11"/>
          <p:cNvSpPr/>
          <p:nvPr/>
        </p:nvSpPr>
        <p:spPr>
          <a:xfrm>
            <a:off x="1883125" y="5577785"/>
            <a:ext cx="5985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6"/>
              </a:rPr>
              <a:t>https://</a:t>
            </a:r>
            <a:r>
              <a:rPr lang="sl-SI" dirty="0" smtClean="0">
                <a:hlinkClick r:id="rId6"/>
              </a:rPr>
              <a:t>www.youtube.com/watch?v=E4C3X26dxbM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54498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85" y="1085928"/>
            <a:ext cx="8358089" cy="4327501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4775065" y="5413429"/>
            <a:ext cx="7041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Papirni stroj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4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1" y="100618"/>
            <a:ext cx="7809451" cy="354291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400" y="3630712"/>
            <a:ext cx="7082585" cy="322728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831" y="3630712"/>
            <a:ext cx="3298871" cy="39389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8941" y="3585806"/>
            <a:ext cx="2303706" cy="4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5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26" y="2715066"/>
            <a:ext cx="5767207" cy="305269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68" y="392408"/>
            <a:ext cx="7672683" cy="15046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90" y="2039215"/>
            <a:ext cx="5428371" cy="385992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004261" y="5899143"/>
            <a:ext cx="4046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Natok snovi na brezkončno sito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75" y="312637"/>
            <a:ext cx="8567224" cy="169867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75" y="2240353"/>
            <a:ext cx="9809509" cy="46176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275" y="6144650"/>
            <a:ext cx="1095502" cy="7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6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1" y="126631"/>
            <a:ext cx="10619603" cy="67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33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632" y="699208"/>
            <a:ext cx="76866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17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075" y="732691"/>
            <a:ext cx="8433197" cy="461303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305" y="732691"/>
            <a:ext cx="1800225" cy="230590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305" y="3454497"/>
            <a:ext cx="18002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4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751" y="653625"/>
            <a:ext cx="7827942" cy="12741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935" y="2077318"/>
            <a:ext cx="6009574" cy="453405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8748509" y="6049109"/>
            <a:ext cx="2447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Gladilni valji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89213"/>
      </p:ext>
    </p:extLst>
  </p:cSld>
  <p:clrMapOvr>
    <a:masterClrMapping/>
  </p:clrMapOvr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367</TotalTime>
  <Words>75</Words>
  <Application>Microsoft Office PowerPoint</Application>
  <PresentationFormat>Širokozaslonsko</PresentationFormat>
  <Paragraphs>24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Šelest</vt:lpstr>
      <vt:lpstr>Izdelava papirja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Strojna izdelava papirja</dc:title>
  <dc:creator>BarbaraA</dc:creator>
  <cp:lastModifiedBy>BarbaraA</cp:lastModifiedBy>
  <cp:revision>20</cp:revision>
  <dcterms:created xsi:type="dcterms:W3CDTF">2020-11-17T13:35:40Z</dcterms:created>
  <dcterms:modified xsi:type="dcterms:W3CDTF">2020-11-17T19:43:22Z</dcterms:modified>
</cp:coreProperties>
</file>