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Mizica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DZ </a:t>
            </a:r>
            <a:r>
              <a:rPr lang="sl-SI" dirty="0" err="1" smtClean="0"/>
              <a:t>Izotech</a:t>
            </a:r>
            <a:r>
              <a:rPr lang="sl-SI" smtClean="0"/>
              <a:t> str</a:t>
            </a:r>
            <a:r>
              <a:rPr lang="sl-SI" dirty="0"/>
              <a:t>. </a:t>
            </a:r>
            <a:r>
              <a:rPr lang="sl-SI" dirty="0" smtClean="0"/>
              <a:t>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878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56" y="831793"/>
            <a:ext cx="3638550" cy="28003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85" y="1607993"/>
            <a:ext cx="49815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2945" y="1909070"/>
            <a:ext cx="6999316" cy="399658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862945" y="6023871"/>
            <a:ext cx="747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Poenostavljena 3-D slika mizice, ki je razumljiva vsem učencem.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426" y="348926"/>
            <a:ext cx="363962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9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8995" y="3291320"/>
            <a:ext cx="5729769" cy="330898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971" y="371216"/>
            <a:ext cx="5391410" cy="307847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81949" y="371216"/>
            <a:ext cx="373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Poenostavljena 3-D slika mizice, ki je razumljiva vsem učencem.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816386" y="5400302"/>
            <a:ext cx="3523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Tehnično pravilna slika mizice </a:t>
            </a:r>
          </a:p>
          <a:p>
            <a:r>
              <a:rPr lang="sl-SI" dirty="0" smtClean="0"/>
              <a:t>v izometrični projekciji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66016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35</Words>
  <Application>Microsoft Office PowerPoint</Application>
  <PresentationFormat>Širokozaslonsko</PresentationFormat>
  <Paragraphs>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Šelest</vt:lpstr>
      <vt:lpstr>Mizica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 str.</dc:title>
  <dc:creator>BarbaraA</dc:creator>
  <cp:lastModifiedBy>BarbaraA</cp:lastModifiedBy>
  <cp:revision>7</cp:revision>
  <dcterms:created xsi:type="dcterms:W3CDTF">2020-12-08T09:56:25Z</dcterms:created>
  <dcterms:modified xsi:type="dcterms:W3CDTF">2020-12-10T09:23:54Z</dcterms:modified>
</cp:coreProperties>
</file>