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5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96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microsoft.com/office/2007/relationships/hdphoto" Target="../media/hdphoto2.wdp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Tretji predmet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Risanje v pravokotni projekciji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206280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70" y="1788055"/>
            <a:ext cx="4676037" cy="3468925"/>
          </a:xfrm>
          <a:prstGeom prst="rect">
            <a:avLst/>
          </a:prstGeom>
        </p:spPr>
      </p:pic>
      <p:sp>
        <p:nvSpPr>
          <p:cNvPr id="7" name="PoljeZBesedilom 6"/>
          <p:cNvSpPr txBox="1"/>
          <p:nvPr/>
        </p:nvSpPr>
        <p:spPr>
          <a:xfrm>
            <a:off x="1650076" y="580797"/>
            <a:ext cx="9738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8. Dokončaj še stranski ris. Širino prenesi s šestilom (pazi, kam zapičiš šestilo!).</a:t>
            </a:r>
            <a:endParaRPr lang="sl-SI" dirty="0"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7337" y="1040822"/>
            <a:ext cx="5501554" cy="545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631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70" y="1788055"/>
            <a:ext cx="4676037" cy="3468925"/>
          </a:xfrm>
          <a:prstGeom prst="rect">
            <a:avLst/>
          </a:prstGeom>
        </p:spPr>
      </p:pic>
      <p:pic>
        <p:nvPicPr>
          <p:cNvPr id="2" name="Slika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0663" y="1010948"/>
            <a:ext cx="5589010" cy="5548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279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70" y="1788055"/>
            <a:ext cx="4676037" cy="3468925"/>
          </a:xfrm>
          <a:prstGeom prst="rect">
            <a:avLst/>
          </a:prstGeom>
        </p:spPr>
      </p:pic>
      <p:sp>
        <p:nvSpPr>
          <p:cNvPr id="6" name="PoljeZBesedilom 5"/>
          <p:cNvSpPr txBox="1"/>
          <p:nvPr/>
        </p:nvSpPr>
        <p:spPr>
          <a:xfrm>
            <a:off x="1796241" y="671490"/>
            <a:ext cx="9103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9. Vidne robove prevleci z 2B svinčnikom, nevidne robove nariši črtkane.</a:t>
            </a:r>
            <a:endParaRPr lang="sl-SI" dirty="0"/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7317" y="1077997"/>
            <a:ext cx="5612747" cy="5520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371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1901536" y="561109"/>
            <a:ext cx="8697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10. Poskusi samostojno streti še ta oreh:</a:t>
            </a:r>
            <a:endParaRPr lang="sl-SI" dirty="0"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0281" y="1209675"/>
            <a:ext cx="5219700" cy="4895850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786" y="1365539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120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rcRect l="2384" t="3454" r="2197" b="3939"/>
          <a:stretch/>
        </p:blipFill>
        <p:spPr>
          <a:xfrm>
            <a:off x="3283527" y="4094019"/>
            <a:ext cx="3553691" cy="1984664"/>
          </a:xfrm>
          <a:prstGeom prst="rect">
            <a:avLst/>
          </a:prstGeom>
        </p:spPr>
      </p:pic>
      <p:pic>
        <p:nvPicPr>
          <p:cNvPr id="3" name="Slika 2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rcRect l="2126" t="2669" r="2294" b="3063"/>
          <a:stretch/>
        </p:blipFill>
        <p:spPr>
          <a:xfrm>
            <a:off x="7481453" y="1801092"/>
            <a:ext cx="1984665" cy="1652154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rcRect l="1307" b="3755"/>
          <a:stretch/>
        </p:blipFill>
        <p:spPr>
          <a:xfrm>
            <a:off x="3293917" y="1783773"/>
            <a:ext cx="3562783" cy="1686791"/>
          </a:xfrm>
          <a:prstGeom prst="rect">
            <a:avLst/>
          </a:prstGeom>
        </p:spPr>
      </p:pic>
      <p:cxnSp>
        <p:nvCxnSpPr>
          <p:cNvPr id="9" name="Raven povezovalnik 8"/>
          <p:cNvCxnSpPr/>
          <p:nvPr/>
        </p:nvCxnSpPr>
        <p:spPr>
          <a:xfrm>
            <a:off x="3065318" y="3422073"/>
            <a:ext cx="727363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Raven povezovalnik 11"/>
          <p:cNvCxnSpPr/>
          <p:nvPr/>
        </p:nvCxnSpPr>
        <p:spPr>
          <a:xfrm>
            <a:off x="2899064" y="4125192"/>
            <a:ext cx="74710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Raven povezovalnik 13"/>
          <p:cNvCxnSpPr/>
          <p:nvPr/>
        </p:nvCxnSpPr>
        <p:spPr>
          <a:xfrm>
            <a:off x="6804746" y="665018"/>
            <a:ext cx="0" cy="60722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Raven povezovalnik 15"/>
          <p:cNvCxnSpPr/>
          <p:nvPr/>
        </p:nvCxnSpPr>
        <p:spPr>
          <a:xfrm>
            <a:off x="7502233" y="522893"/>
            <a:ext cx="0" cy="61202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Raven povezovalnik 17"/>
          <p:cNvCxnSpPr/>
          <p:nvPr/>
        </p:nvCxnSpPr>
        <p:spPr>
          <a:xfrm>
            <a:off x="2795155" y="3761509"/>
            <a:ext cx="7782790" cy="2078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Raven povezovalnik 19"/>
          <p:cNvCxnSpPr/>
          <p:nvPr/>
        </p:nvCxnSpPr>
        <p:spPr>
          <a:xfrm flipH="1">
            <a:off x="7148945" y="551986"/>
            <a:ext cx="20782" cy="606206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1" name="Slika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24671" y="4443582"/>
            <a:ext cx="3446751" cy="2293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660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/>
          <p:nvPr/>
        </p:nvPicPr>
        <p:blipFill>
          <a:blip r:embed="rId2"/>
          <a:stretch>
            <a:fillRect/>
          </a:stretch>
        </p:blipFill>
        <p:spPr>
          <a:xfrm>
            <a:off x="3702078" y="2187853"/>
            <a:ext cx="4674235" cy="3370580"/>
          </a:xfrm>
          <a:prstGeom prst="rect">
            <a:avLst/>
          </a:prstGeom>
        </p:spPr>
      </p:pic>
      <p:sp>
        <p:nvSpPr>
          <p:cNvPr id="3" name="PoljeZBesedilom 2"/>
          <p:cNvSpPr txBox="1"/>
          <p:nvPr/>
        </p:nvSpPr>
        <p:spPr>
          <a:xfrm>
            <a:off x="1704109" y="781397"/>
            <a:ext cx="8670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1. Skiciraj telo, označi poglede, pobarvaj ploskve.</a:t>
            </a:r>
            <a:endParaRPr lang="sl-SI" dirty="0"/>
          </a:p>
        </p:txBody>
      </p:sp>
      <p:sp>
        <p:nvSpPr>
          <p:cNvPr id="5" name="Desna puščica 4"/>
          <p:cNvSpPr/>
          <p:nvPr/>
        </p:nvSpPr>
        <p:spPr>
          <a:xfrm rot="19821081">
            <a:off x="3307223" y="5157793"/>
            <a:ext cx="789709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6" name="Desna puščica 5"/>
          <p:cNvSpPr/>
          <p:nvPr/>
        </p:nvSpPr>
        <p:spPr>
          <a:xfrm rot="5400000">
            <a:off x="5805039" y="2065550"/>
            <a:ext cx="789709" cy="2446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7" name="Desna puščica 6"/>
          <p:cNvSpPr/>
          <p:nvPr/>
        </p:nvSpPr>
        <p:spPr>
          <a:xfrm rot="13143151">
            <a:off x="7277610" y="5071965"/>
            <a:ext cx="789709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8" name="PoljeZBesedilom 7"/>
          <p:cNvSpPr txBox="1"/>
          <p:nvPr/>
        </p:nvSpPr>
        <p:spPr>
          <a:xfrm>
            <a:off x="3184206" y="4735831"/>
            <a:ext cx="5178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sl-SI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Pravokotnik 8"/>
          <p:cNvSpPr/>
          <p:nvPr/>
        </p:nvSpPr>
        <p:spPr>
          <a:xfrm>
            <a:off x="6297959" y="1522004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sl-SI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Pravokotnik 9"/>
          <p:cNvSpPr/>
          <p:nvPr/>
        </p:nvSpPr>
        <p:spPr>
          <a:xfrm>
            <a:off x="7609963" y="4606254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sl-SI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052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1570153" y="285294"/>
            <a:ext cx="107049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2. Predvidi dovolj prostora za risanje posameznega pogleda in nariši premice</a:t>
            </a:r>
          </a:p>
          <a:p>
            <a:r>
              <a:rPr lang="sl-SI" dirty="0"/>
              <a:t> </a:t>
            </a:r>
            <a:r>
              <a:rPr lang="sl-SI" dirty="0" smtClean="0"/>
              <a:t>   (2B in HB svinčnik).</a:t>
            </a:r>
            <a:endParaRPr lang="sl-SI" dirty="0"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8401" y="1091044"/>
            <a:ext cx="5494351" cy="5313219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979" y="1932709"/>
            <a:ext cx="4188009" cy="3106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144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1650076" y="646606"/>
            <a:ext cx="6616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3. Odmeri vse dolžine in višine v narisu</a:t>
            </a: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4707" y="1015938"/>
            <a:ext cx="6324600" cy="5448300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718" y="1878596"/>
            <a:ext cx="4553989" cy="3378384"/>
          </a:xfrm>
          <a:prstGeom prst="rect">
            <a:avLst/>
          </a:prstGeom>
        </p:spPr>
      </p:pic>
      <p:sp>
        <p:nvSpPr>
          <p:cNvPr id="6" name="PoljeZBesedilom 5"/>
          <p:cNvSpPr txBox="1"/>
          <p:nvPr/>
        </p:nvSpPr>
        <p:spPr>
          <a:xfrm>
            <a:off x="5673436" y="1288473"/>
            <a:ext cx="322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N</a:t>
            </a:r>
            <a:endParaRPr lang="sl-SI" dirty="0"/>
          </a:p>
        </p:txBody>
      </p:sp>
      <p:sp>
        <p:nvSpPr>
          <p:cNvPr id="7" name="PoljeZBesedilom 6"/>
          <p:cNvSpPr txBox="1"/>
          <p:nvPr/>
        </p:nvSpPr>
        <p:spPr>
          <a:xfrm>
            <a:off x="10231581" y="1288473"/>
            <a:ext cx="637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>
                <a:latin typeface="Arial" panose="020B0604020202020204" pitchFamily="34" charset="0"/>
                <a:cs typeface="Arial" panose="020B0604020202020204" pitchFamily="34" charset="0"/>
              </a:rPr>
              <a:t>SR</a:t>
            </a:r>
            <a:endParaRPr lang="sl-S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PoljeZBesedilom 8"/>
          <p:cNvSpPr txBox="1"/>
          <p:nvPr/>
        </p:nvSpPr>
        <p:spPr>
          <a:xfrm>
            <a:off x="5834495" y="5392882"/>
            <a:ext cx="358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sl-S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640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2830" y="950129"/>
            <a:ext cx="5668354" cy="5730988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50076" y="580797"/>
            <a:ext cx="6616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4. Nariši pravokotnice skozi točke (HB svinčnik)</a:t>
            </a:r>
            <a:endParaRPr lang="sl-SI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670" y="1788055"/>
            <a:ext cx="4676037" cy="346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595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1650076" y="580797"/>
            <a:ext cx="6616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5. Vidne robove prevleci z 2B svinčnikom.</a:t>
            </a:r>
            <a:endParaRPr lang="sl-SI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70" y="1788055"/>
            <a:ext cx="4676037" cy="3468925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6010" y="950129"/>
            <a:ext cx="5850081" cy="571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271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1650076" y="580797"/>
            <a:ext cx="6616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6. Dokončaj tloris. Potrebuješ še širino predmeta.</a:t>
            </a:r>
            <a:endParaRPr lang="sl-SI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70" y="1788055"/>
            <a:ext cx="4676037" cy="3468925"/>
          </a:xfrm>
          <a:prstGeom prst="rect">
            <a:avLst/>
          </a:prstGeom>
        </p:spPr>
      </p:pic>
      <p:pic>
        <p:nvPicPr>
          <p:cNvPr id="3" name="Slika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3175" y="1074820"/>
            <a:ext cx="5660016" cy="5639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74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70" y="1788055"/>
            <a:ext cx="4676037" cy="3468925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6668" y="1041254"/>
            <a:ext cx="5680432" cy="5390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480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70" y="1788055"/>
            <a:ext cx="4676037" cy="3468925"/>
          </a:xfrm>
          <a:prstGeom prst="rect">
            <a:avLst/>
          </a:prstGeom>
        </p:spPr>
      </p:pic>
      <p:sp>
        <p:nvSpPr>
          <p:cNvPr id="7" name="PoljeZBesedilom 6"/>
          <p:cNvSpPr txBox="1"/>
          <p:nvPr/>
        </p:nvSpPr>
        <p:spPr>
          <a:xfrm>
            <a:off x="1650076" y="580797"/>
            <a:ext cx="6616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7. Vidne robove prevleci z 2B svinčnikom.</a:t>
            </a:r>
            <a:endParaRPr lang="sl-SI" dirty="0"/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6771" y="950129"/>
            <a:ext cx="5715000" cy="5368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853555"/>
      </p:ext>
    </p:extLst>
  </p:cSld>
  <p:clrMapOvr>
    <a:masterClrMapping/>
  </p:clrMapOvr>
</p:sld>
</file>

<file path=ppt/theme/theme1.xml><?xml version="1.0" encoding="utf-8"?>
<a:theme xmlns:a="http://schemas.openxmlformats.org/drawingml/2006/main" name="Šelest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78</TotalTime>
  <Words>130</Words>
  <Application>Microsoft Office PowerPoint</Application>
  <PresentationFormat>Širokozaslonsko</PresentationFormat>
  <Paragraphs>19</Paragraphs>
  <Slides>14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Šelest</vt:lpstr>
      <vt:lpstr>Tretji predmet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Tretji predmet</dc:title>
  <dc:creator>BarbaraA</dc:creator>
  <cp:lastModifiedBy>BarbaraA</cp:lastModifiedBy>
  <cp:revision>9</cp:revision>
  <dcterms:created xsi:type="dcterms:W3CDTF">2020-11-26T21:30:09Z</dcterms:created>
  <dcterms:modified xsi:type="dcterms:W3CDTF">2020-11-26T22:48:14Z</dcterms:modified>
</cp:coreProperties>
</file>