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Vrste papirnih gradiv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Videz, sestava, plastnost</a:t>
            </a:r>
            <a:r>
              <a:rPr lang="sl-SI" dirty="0"/>
              <a:t> </a:t>
            </a:r>
            <a:r>
              <a:rPr lang="sl-SI" dirty="0" smtClean="0"/>
              <a:t>in debelina različnih papirnih gradiv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15312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716375" y="387927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dirty="0" smtClean="0"/>
              <a:t>Današnjo uro boste raziskovali lastnosti različnih papirnih gradiv, zato boste potrebovali </a:t>
            </a:r>
            <a:r>
              <a:rPr lang="sl-SI" b="1" dirty="0" smtClean="0"/>
              <a:t>manjše vzorce </a:t>
            </a:r>
            <a:r>
              <a:rPr lang="sl-SI" dirty="0"/>
              <a:t>(kvadrat s stranico </a:t>
            </a:r>
            <a:r>
              <a:rPr lang="sl-SI" dirty="0" smtClean="0"/>
              <a:t>3 - 5 cm) papirnih gradiv, ki jih lahko najdete doma. </a:t>
            </a:r>
          </a:p>
          <a:p>
            <a:pPr marL="0" indent="0">
              <a:buNone/>
            </a:pPr>
            <a:r>
              <a:rPr lang="sl-SI" dirty="0" smtClean="0"/>
              <a:t>Potrebujete: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dirty="0" smtClean="0"/>
              <a:t>Časopisni ali reklamni papir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dirty="0" smtClean="0"/>
              <a:t>Pisarniški papir ali list šolskega zvezka, lahko tudi risalni papir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dirty="0" smtClean="0"/>
              <a:t>Karton (embalažna škatla zobne kreme, papirnatih robčkov, zdravil, riža, kosmičev…, zadnja stran stenskega koledarja…)</a:t>
            </a:r>
          </a:p>
          <a:p>
            <a:pPr>
              <a:buFont typeface="Wingdings" panose="05000000000000000000" pitchFamily="2" charset="2"/>
              <a:buChar char="v"/>
            </a:pPr>
            <a:endParaRPr lang="sl-SI" dirty="0" smtClean="0"/>
          </a:p>
          <a:p>
            <a:pPr>
              <a:buFont typeface="Wingdings" panose="05000000000000000000" pitchFamily="2" charset="2"/>
              <a:buChar char="v"/>
            </a:pPr>
            <a:endParaRPr lang="sl-SI" dirty="0"/>
          </a:p>
          <a:p>
            <a:pPr>
              <a:buFont typeface="Wingdings" panose="05000000000000000000" pitchFamily="2" charset="2"/>
              <a:buChar char="v"/>
            </a:pPr>
            <a:endParaRPr lang="sl-SI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sl-SI" dirty="0" smtClean="0"/>
              <a:t>Lepenka (valovita, iz katere so narejene papirnati zabojčki za sadje ali pa škatle, v katerih vam pripeljejo pizzo)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891" y="5444403"/>
            <a:ext cx="1014549" cy="96237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9146" y="5111028"/>
            <a:ext cx="2114550" cy="15811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8264" y="3293888"/>
            <a:ext cx="1808351" cy="100739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4771" y="3419088"/>
            <a:ext cx="1771650" cy="92392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8196" y="2927681"/>
            <a:ext cx="1017668" cy="1485467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1050" y="3670415"/>
            <a:ext cx="1252517" cy="563000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18344" y="5111028"/>
            <a:ext cx="1860802" cy="137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66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636" y="4552750"/>
            <a:ext cx="2305696" cy="221701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093" y="5013558"/>
            <a:ext cx="2495550" cy="129540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1789" y="1986827"/>
            <a:ext cx="1714500" cy="1752600"/>
          </a:xfrm>
          <a:prstGeom prst="rect">
            <a:avLst/>
          </a:prstGeom>
        </p:spPr>
      </p:pic>
      <p:sp>
        <p:nvSpPr>
          <p:cNvPr id="8" name="Označba mesta vsebine 2"/>
          <p:cNvSpPr txBox="1">
            <a:spLocks/>
          </p:cNvSpPr>
          <p:nvPr/>
        </p:nvSpPr>
        <p:spPr>
          <a:xfrm>
            <a:off x="1643639" y="488373"/>
            <a:ext cx="8915400" cy="414476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sl-SI" sz="1900" dirty="0"/>
              <a:t>Če radi raziskujete, pa si lahko pripravite še dodatne vzorce npr.: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l-SI" sz="1900" dirty="0" smtClean="0"/>
              <a:t>Papirnata kuhinjska brisačka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l-SI" sz="1900" dirty="0" smtClean="0"/>
              <a:t>Papirnat prtiček ali robček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l-SI" sz="1900" dirty="0" smtClean="0"/>
              <a:t>Papirnata vrečka (lahko od kruha, moke,…)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l-SI" sz="1900" dirty="0" smtClean="0"/>
              <a:t>Škatla za jajca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l-SI" sz="1900" dirty="0" smtClean="0"/>
              <a:t>Papir za peko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l-SI" sz="1900" dirty="0" smtClean="0"/>
              <a:t>stara mapa iz lepenke ali trde platnice kakšnega rokovnika (najprej vprašajte starše za dovoljenje, da ne boste delali škode, če odrežete košček!)</a:t>
            </a:r>
          </a:p>
          <a:p>
            <a:pPr marL="0" indent="0">
              <a:buFont typeface="Wingdings 3" charset="2"/>
              <a:buNone/>
            </a:pPr>
            <a:endParaRPr lang="sl-SI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2326" y="1549543"/>
            <a:ext cx="1504950" cy="1514475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1853" y="4910144"/>
            <a:ext cx="2158972" cy="171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803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30676" y="499419"/>
            <a:ext cx="8911687" cy="550063"/>
          </a:xfrm>
        </p:spPr>
        <p:txBody>
          <a:bodyPr>
            <a:normAutofit/>
          </a:bodyPr>
          <a:lstStyle/>
          <a:p>
            <a:r>
              <a:rPr lang="sl-SI" sz="2800" dirty="0" smtClean="0"/>
              <a:t>Vidne lastnosti </a:t>
            </a:r>
            <a:endParaRPr lang="sl-SI" sz="28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830676" y="1174172"/>
            <a:ext cx="9786360" cy="47278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Najprej si pozorno oglejte pripravljene vzorce.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dirty="0" smtClean="0"/>
              <a:t>So vsi vzorci </a:t>
            </a:r>
            <a:r>
              <a:rPr lang="sl-SI" dirty="0"/>
              <a:t>na </a:t>
            </a:r>
            <a:r>
              <a:rPr lang="sl-SI" dirty="0" smtClean="0"/>
              <a:t>obeh straneh iste barve?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dirty="0" smtClean="0"/>
              <a:t>Sta obe strani enake kvalitete?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dirty="0" smtClean="0"/>
              <a:t>Ali so vsi vzorci enako debeli? Kateri vzorci so tanjši? Kateri vzorec je najdebelejši?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dirty="0" smtClean="0"/>
              <a:t>Se ti zdijo vsi enako težki?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dirty="0" smtClean="0"/>
              <a:t>Ali v posameznih vzorcih opaziš vlakna, morda celo majhne koščke lesa?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dirty="0" smtClean="0"/>
              <a:t>Katera gradiva se vam zdijo najboljše kvalitete? Zakaj?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dirty="0" smtClean="0"/>
              <a:t>Kakšni so vzorci po otipu? Kateri so bolj gladki, kateri bolj hrapavi?</a:t>
            </a:r>
          </a:p>
          <a:p>
            <a:pPr marL="0" indent="0">
              <a:lnSpc>
                <a:spcPct val="150000"/>
              </a:lnSpc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2797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1633248" y="867205"/>
            <a:ext cx="9983787" cy="584661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Potrebujete posodo, v katero boste nalili vodo in vanjo stresli vaše vzorce gradiv. Vzorce namočite v vodo in pustite približno 10 – 15 minut.</a:t>
            </a:r>
            <a:endParaRPr lang="sl-SI" dirty="0"/>
          </a:p>
          <a:p>
            <a:pPr marL="0" indent="0">
              <a:lnSpc>
                <a:spcPct val="150000"/>
              </a:lnSpc>
              <a:buNone/>
            </a:pPr>
            <a:endParaRPr lang="sl-SI" dirty="0" smtClean="0"/>
          </a:p>
          <a:p>
            <a:pPr marL="0" indent="0">
              <a:lnSpc>
                <a:spcPct val="150000"/>
              </a:lnSpc>
              <a:buNone/>
            </a:pPr>
            <a:endParaRPr lang="sl-SI" dirty="0"/>
          </a:p>
          <a:p>
            <a:pPr marL="0" indent="0">
              <a:lnSpc>
                <a:spcPct val="150000"/>
              </a:lnSpc>
              <a:buNone/>
            </a:pPr>
            <a:endParaRPr lang="sl-SI" dirty="0" smtClean="0"/>
          </a:p>
          <a:p>
            <a:pPr marL="0" indent="0">
              <a:lnSpc>
                <a:spcPct val="150000"/>
              </a:lnSpc>
              <a:buNone/>
            </a:pPr>
            <a:endParaRPr lang="sl-SI" dirty="0"/>
          </a:p>
          <a:p>
            <a:pPr marL="0" indent="0">
              <a:lnSpc>
                <a:spcPct val="150000"/>
              </a:lnSpc>
              <a:buNone/>
            </a:pPr>
            <a:endParaRPr lang="sl-SI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Medtem, ko čakate, da se gradiva namočijo, si v </a:t>
            </a:r>
            <a:r>
              <a:rPr lang="sl-SI" u="sng" dirty="0" smtClean="0"/>
              <a:t>tabeli v učbeniku na strani 18 </a:t>
            </a:r>
            <a:r>
              <a:rPr lang="sl-SI" dirty="0" smtClean="0"/>
              <a:t>oglejte, kako deleži različnih surovin v papirnih gradivih vplivajo na njihovo kvaliteto. O različnih surovinah za izdelavo papirja ste si ogledali pripravljeno gradivo v eni od prejšnjih ur.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766" y="1902615"/>
            <a:ext cx="2914650" cy="2438400"/>
          </a:xfrm>
          <a:prstGeom prst="rect">
            <a:avLst/>
          </a:prstGeom>
        </p:spPr>
      </p:pic>
      <p:sp>
        <p:nvSpPr>
          <p:cNvPr id="8" name="Naslov 1"/>
          <p:cNvSpPr>
            <a:spLocks noGrp="1"/>
          </p:cNvSpPr>
          <p:nvPr>
            <p:ph type="title"/>
          </p:nvPr>
        </p:nvSpPr>
        <p:spPr>
          <a:xfrm>
            <a:off x="1633248" y="287156"/>
            <a:ext cx="8911687" cy="550063"/>
          </a:xfrm>
        </p:spPr>
        <p:txBody>
          <a:bodyPr>
            <a:normAutofit/>
          </a:bodyPr>
          <a:lstStyle/>
          <a:p>
            <a:r>
              <a:rPr lang="sl-SI" sz="2800" dirty="0" smtClean="0"/>
              <a:t>Plastnost gradiv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99500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1633249" y="557646"/>
            <a:ext cx="9983787" cy="584661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Vzemite posamezne vzorce iz vode in ugotovite, ali so vsi sestavljeni iz več plasti. Poskusite ločiti vse plasti in jih preštejte.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Koliko plasti sestavlja kartonsko embalažo?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Koliko plasti sestavlja vzorec škatle iz lepenke?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Ali se da razplastiti časopisni papir?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Kaj pa ostali vzorci, ki ste jih namočili v vodo? Se dajo vsem plasti ločiti brez težav?</a:t>
            </a:r>
          </a:p>
          <a:p>
            <a:pPr marL="0" indent="0">
              <a:lnSpc>
                <a:spcPct val="150000"/>
              </a:lnSpc>
              <a:buNone/>
            </a:pPr>
            <a:endParaRPr lang="sl-SI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sl-SI" b="1" dirty="0" smtClean="0"/>
              <a:t>V delovnem zvezku rešite nalogi 4 in 5 na strani 11.  </a:t>
            </a:r>
            <a:r>
              <a:rPr lang="sl-SI" dirty="0" smtClean="0"/>
              <a:t>Pomagate si lahko z učbenikom. Svoje rešitve obeh nalog poslikajte.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b="1" dirty="0" smtClean="0"/>
              <a:t>Napravite še fotografijo, na kateri naj se vidijo vse plasti, ki ste jih uspeli ločiti.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b="1" dirty="0" smtClean="0"/>
              <a:t>Obe fotografiji naložite v spletno učilnico. </a:t>
            </a:r>
          </a:p>
          <a:p>
            <a:pPr marL="0" indent="0">
              <a:lnSpc>
                <a:spcPct val="150000"/>
              </a:lnSpc>
              <a:buNone/>
            </a:pPr>
            <a:endParaRPr lang="sl-SI" dirty="0" smtClean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960" y="1713675"/>
            <a:ext cx="1630076" cy="1390586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3"/>
          <a:srcRect r="36281"/>
          <a:stretch/>
        </p:blipFill>
        <p:spPr>
          <a:xfrm>
            <a:off x="10245436" y="1664786"/>
            <a:ext cx="1132609" cy="148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36350"/>
      </p:ext>
    </p:extLst>
  </p:cSld>
  <p:clrMapOvr>
    <a:masterClrMapping/>
  </p:clrMapOvr>
</p:sld>
</file>

<file path=ppt/theme/theme1.xml><?xml version="1.0" encoding="utf-8"?>
<a:theme xmlns:a="http://schemas.openxmlformats.org/drawingml/2006/main" name="Šeles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</TotalTime>
  <Words>444</Words>
  <Application>Microsoft Office PowerPoint</Application>
  <PresentationFormat>Širokozaslonsko</PresentationFormat>
  <Paragraphs>44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Šelest</vt:lpstr>
      <vt:lpstr>Vrste papirnih gradiv</vt:lpstr>
      <vt:lpstr>PowerPointova predstavitev</vt:lpstr>
      <vt:lpstr>PowerPointova predstavitev</vt:lpstr>
      <vt:lpstr>Vidne lastnosti </vt:lpstr>
      <vt:lpstr>Plastnost gradiv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Vrste papirnih gradiv</dc:title>
  <dc:creator>BarbaraA</dc:creator>
  <cp:lastModifiedBy>BarbaraA</cp:lastModifiedBy>
  <cp:revision>16</cp:revision>
  <dcterms:created xsi:type="dcterms:W3CDTF">2020-11-29T21:59:10Z</dcterms:created>
  <dcterms:modified xsi:type="dcterms:W3CDTF">2020-11-30T00:15:09Z</dcterms:modified>
</cp:coreProperties>
</file>