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Škatlica za sponke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DZ </a:t>
            </a:r>
            <a:r>
              <a:rPr lang="sl-SI" dirty="0" err="1" smtClean="0"/>
              <a:t>Izotech</a:t>
            </a:r>
            <a:r>
              <a:rPr lang="sl-SI" smtClean="0"/>
              <a:t> str</a:t>
            </a:r>
            <a:r>
              <a:rPr lang="sl-SI" dirty="0" smtClean="0"/>
              <a:t>. 6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485" y="385755"/>
            <a:ext cx="3271776" cy="326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43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951807"/>
            <a:ext cx="5004383" cy="300263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7764087" y="1147156"/>
            <a:ext cx="26532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Zmešnjava črt je popolna, zato vzamemo </a:t>
            </a:r>
            <a:r>
              <a:rPr lang="sl-SI" b="1" dirty="0" smtClean="0">
                <a:solidFill>
                  <a:srgbClr val="FF0000"/>
                </a:solidFill>
              </a:rPr>
              <a:t>2B svinčnik </a:t>
            </a:r>
            <a:r>
              <a:rPr lang="sl-SI" dirty="0" smtClean="0">
                <a:solidFill>
                  <a:srgbClr val="FF0000"/>
                </a:solidFill>
              </a:rPr>
              <a:t>in radirko!</a:t>
            </a:r>
          </a:p>
          <a:p>
            <a:endParaRPr lang="sl-SI" dirty="0">
              <a:solidFill>
                <a:srgbClr val="FF0000"/>
              </a:solidFill>
            </a:endParaRPr>
          </a:p>
          <a:p>
            <a:r>
              <a:rPr lang="sl-SI" dirty="0" smtClean="0">
                <a:solidFill>
                  <a:srgbClr val="FF0000"/>
                </a:solidFill>
              </a:rPr>
              <a:t>Vidne robove prevlečemo, nevidne prekinemo in naredimo črtkane.</a:t>
            </a:r>
          </a:p>
        </p:txBody>
      </p:sp>
    </p:spTree>
    <p:extLst>
      <p:ext uri="{BB962C8B-B14F-4D97-AF65-F5344CB8AC3E}">
        <p14:creationId xmlns:p14="http://schemas.microsoft.com/office/powerpoint/2010/main" val="392622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lika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256" y="571933"/>
            <a:ext cx="5400675" cy="538162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225" y="4560272"/>
            <a:ext cx="2651990" cy="2255716"/>
          </a:xfrm>
          <a:prstGeom prst="rect">
            <a:avLst/>
          </a:prstGeom>
        </p:spPr>
      </p:pic>
      <p:cxnSp>
        <p:nvCxnSpPr>
          <p:cNvPr id="5" name="Raven puščični povezovalnik 4"/>
          <p:cNvCxnSpPr/>
          <p:nvPr/>
        </p:nvCxnSpPr>
        <p:spPr>
          <a:xfrm flipH="1" flipV="1">
            <a:off x="6344212" y="5079113"/>
            <a:ext cx="2046019" cy="4885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H="1" flipV="1">
            <a:off x="5423562" y="4830718"/>
            <a:ext cx="2564970" cy="3915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H="1" flipV="1">
            <a:off x="7221118" y="3970673"/>
            <a:ext cx="1939508" cy="11181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lik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433" y="103627"/>
            <a:ext cx="2651990" cy="2255716"/>
          </a:xfrm>
          <a:prstGeom prst="rect">
            <a:avLst/>
          </a:prstGeom>
        </p:spPr>
      </p:pic>
      <p:cxnSp>
        <p:nvCxnSpPr>
          <p:cNvPr id="30" name="Raven puščični povezovalnik 29"/>
          <p:cNvCxnSpPr/>
          <p:nvPr/>
        </p:nvCxnSpPr>
        <p:spPr>
          <a:xfrm>
            <a:off x="3699164" y="1463040"/>
            <a:ext cx="1609500" cy="167726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uščični povezovalnik 30"/>
          <p:cNvCxnSpPr/>
          <p:nvPr/>
        </p:nvCxnSpPr>
        <p:spPr>
          <a:xfrm>
            <a:off x="3815542" y="2144684"/>
            <a:ext cx="2030182" cy="187867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uščični povezovalnik 31"/>
          <p:cNvCxnSpPr/>
          <p:nvPr/>
        </p:nvCxnSpPr>
        <p:spPr>
          <a:xfrm>
            <a:off x="3193734" y="1717488"/>
            <a:ext cx="1712167" cy="230587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uščični povezovalnik 32"/>
          <p:cNvCxnSpPr/>
          <p:nvPr/>
        </p:nvCxnSpPr>
        <p:spPr>
          <a:xfrm>
            <a:off x="4339603" y="1876768"/>
            <a:ext cx="2084936" cy="886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en puščični povezovalnik 53"/>
          <p:cNvCxnSpPr/>
          <p:nvPr/>
        </p:nvCxnSpPr>
        <p:spPr>
          <a:xfrm flipH="1" flipV="1">
            <a:off x="6192982" y="4632375"/>
            <a:ext cx="2443943" cy="5195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Slika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92" y="3604780"/>
            <a:ext cx="2651990" cy="2255716"/>
          </a:xfrm>
          <a:prstGeom prst="rect">
            <a:avLst/>
          </a:prstGeom>
        </p:spPr>
      </p:pic>
      <p:cxnSp>
        <p:nvCxnSpPr>
          <p:cNvPr id="57" name="Raven puščični povezovalnik 56"/>
          <p:cNvCxnSpPr/>
          <p:nvPr/>
        </p:nvCxnSpPr>
        <p:spPr>
          <a:xfrm>
            <a:off x="2473522" y="4303911"/>
            <a:ext cx="2427933" cy="52680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oljeZBesedilom 57"/>
          <p:cNvSpPr txBox="1"/>
          <p:nvPr/>
        </p:nvSpPr>
        <p:spPr>
          <a:xfrm>
            <a:off x="9160626" y="1343680"/>
            <a:ext cx="218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 puščicami so označene posamezne ploskve, ki jih vidimo v </a:t>
            </a:r>
            <a:r>
              <a:rPr lang="sl-SI" dirty="0" smtClean="0">
                <a:solidFill>
                  <a:srgbClr val="FF0000"/>
                </a:solidFill>
              </a:rPr>
              <a:t>narisu</a:t>
            </a:r>
            <a:r>
              <a:rPr lang="sl-SI" dirty="0" smtClean="0"/>
              <a:t>, </a:t>
            </a:r>
            <a:r>
              <a:rPr lang="sl-SI" dirty="0" smtClean="0">
                <a:solidFill>
                  <a:srgbClr val="0070C0"/>
                </a:solidFill>
              </a:rPr>
              <a:t>tlorisu</a:t>
            </a:r>
            <a:r>
              <a:rPr lang="sl-SI" dirty="0" smtClean="0"/>
              <a:t> in </a:t>
            </a:r>
            <a:r>
              <a:rPr lang="sl-SI" dirty="0" smtClean="0">
                <a:solidFill>
                  <a:srgbClr val="00B050"/>
                </a:solidFill>
              </a:rPr>
              <a:t>stranskem risu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66" name="PoljeZBesedilom 65"/>
          <p:cNvSpPr txBox="1"/>
          <p:nvPr/>
        </p:nvSpPr>
        <p:spPr>
          <a:xfrm>
            <a:off x="2858509" y="1532822"/>
            <a:ext cx="35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0070C0"/>
                </a:solidFill>
              </a:rPr>
              <a:t>T</a:t>
            </a:r>
            <a:endParaRPr lang="sl-SI" sz="2400" b="1" dirty="0">
              <a:solidFill>
                <a:srgbClr val="0070C0"/>
              </a:solidFill>
            </a:endParaRPr>
          </a:p>
        </p:txBody>
      </p:sp>
      <p:sp>
        <p:nvSpPr>
          <p:cNvPr id="67" name="Pravokotnik 66"/>
          <p:cNvSpPr/>
          <p:nvPr/>
        </p:nvSpPr>
        <p:spPr>
          <a:xfrm>
            <a:off x="7810438" y="4522840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N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68" name="Pravokotnik 67"/>
          <p:cNvSpPr/>
          <p:nvPr/>
        </p:nvSpPr>
        <p:spPr>
          <a:xfrm>
            <a:off x="2310366" y="3496527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SR</a:t>
            </a:r>
            <a:endParaRPr lang="sl-SI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8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459" y="1464557"/>
            <a:ext cx="4208734" cy="270709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196" y="1992371"/>
            <a:ext cx="4197375" cy="4358554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662546" y="764771"/>
            <a:ext cx="922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Izziv: dopolni risbo v DZ na strani 7</a:t>
            </a:r>
            <a:endParaRPr lang="sl-SI" sz="24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74" y="4637241"/>
            <a:ext cx="2383743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232" y="649537"/>
            <a:ext cx="6616248" cy="451737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399905" y="1778924"/>
            <a:ext cx="47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</a:t>
            </a:r>
            <a:endParaRPr lang="sl-SI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406640" y="1862051"/>
            <a:ext cx="72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SR</a:t>
            </a:r>
            <a:endParaRPr lang="sl-SI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333404" y="4804756"/>
            <a:ext cx="38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T</a:t>
            </a:r>
            <a:endParaRPr lang="sl-SI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9334809" y="1611297"/>
            <a:ext cx="2385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Uporabimo znanje o pravokotni projekciji: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v </a:t>
            </a:r>
            <a:r>
              <a:rPr lang="sl-SI" b="1" dirty="0" smtClean="0"/>
              <a:t>narisu</a:t>
            </a:r>
            <a:r>
              <a:rPr lang="sl-SI" dirty="0" smtClean="0"/>
              <a:t> vidimo </a:t>
            </a:r>
            <a:r>
              <a:rPr lang="sl-SI" b="1" dirty="0" smtClean="0"/>
              <a:t>dolžine</a:t>
            </a:r>
            <a:r>
              <a:rPr lang="sl-SI" dirty="0" smtClean="0"/>
              <a:t> in </a:t>
            </a:r>
            <a:r>
              <a:rPr lang="sl-SI" b="1" dirty="0" smtClean="0"/>
              <a:t>višine</a:t>
            </a:r>
            <a:r>
              <a:rPr lang="sl-SI" dirty="0" smtClean="0"/>
              <a:t> predmeta,</a:t>
            </a:r>
          </a:p>
          <a:p>
            <a:r>
              <a:rPr lang="sl-SI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v </a:t>
            </a:r>
            <a:r>
              <a:rPr lang="sl-SI" b="1" dirty="0" smtClean="0"/>
              <a:t>tlorisu</a:t>
            </a:r>
            <a:r>
              <a:rPr lang="sl-SI" dirty="0" smtClean="0"/>
              <a:t> vidimo </a:t>
            </a:r>
            <a:r>
              <a:rPr lang="sl-SI" b="1" dirty="0" smtClean="0"/>
              <a:t>dolžine</a:t>
            </a:r>
            <a:r>
              <a:rPr lang="sl-SI" dirty="0" smtClean="0"/>
              <a:t> in </a:t>
            </a:r>
            <a:r>
              <a:rPr lang="sl-SI" b="1" dirty="0" smtClean="0"/>
              <a:t>širine</a:t>
            </a:r>
            <a:r>
              <a:rPr lang="sl-SI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v </a:t>
            </a:r>
            <a:r>
              <a:rPr lang="sl-SI" b="1" dirty="0" smtClean="0"/>
              <a:t>stranskem risu </a:t>
            </a:r>
            <a:r>
              <a:rPr lang="sl-SI" dirty="0" smtClean="0"/>
              <a:t>vidimo </a:t>
            </a:r>
            <a:r>
              <a:rPr lang="sl-SI" b="1" dirty="0" smtClean="0"/>
              <a:t>višine</a:t>
            </a:r>
            <a:r>
              <a:rPr lang="sl-SI" dirty="0" smtClean="0"/>
              <a:t> in </a:t>
            </a:r>
            <a:r>
              <a:rPr lang="sl-SI" b="1" dirty="0" smtClean="0"/>
              <a:t>širine</a:t>
            </a:r>
            <a:r>
              <a:rPr lang="sl-SI" dirty="0" smtClean="0"/>
              <a:t> predmeta.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148051" y="3227124"/>
            <a:ext cx="138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dolžina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 rot="5400000">
            <a:off x="5244595" y="2604549"/>
            <a:ext cx="111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višina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107627" y="3227124"/>
            <a:ext cx="117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širina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 rot="5400000">
            <a:off x="5356108" y="4009104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širina</a:t>
            </a:r>
          </a:p>
        </p:txBody>
      </p:sp>
    </p:spTree>
    <p:extLst>
      <p:ext uri="{BB962C8B-B14F-4D97-AF65-F5344CB8AC3E}">
        <p14:creationId xmlns:p14="http://schemas.microsoft.com/office/powerpoint/2010/main" val="104000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118" y="894570"/>
            <a:ext cx="4959673" cy="469158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988530" y="1005840"/>
            <a:ext cx="26434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Vzamemo </a:t>
            </a:r>
            <a:r>
              <a:rPr lang="sl-SI" b="1" dirty="0" smtClean="0"/>
              <a:t>HB svinčnik </a:t>
            </a:r>
            <a:r>
              <a:rPr lang="sl-SI" dirty="0" smtClean="0"/>
              <a:t>in geotrikotnik, v  pomoč nam bo tudi že  narisana mreža.</a:t>
            </a:r>
          </a:p>
          <a:p>
            <a:endParaRPr lang="sl-SI" dirty="0" smtClean="0"/>
          </a:p>
          <a:p>
            <a:r>
              <a:rPr lang="sl-SI" dirty="0" smtClean="0"/>
              <a:t>Začnemo z risanjem dna predmeta:</a:t>
            </a:r>
          </a:p>
          <a:p>
            <a:r>
              <a:rPr lang="sl-SI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dolžino</a:t>
            </a:r>
            <a:r>
              <a:rPr lang="sl-SI" b="1" dirty="0" smtClean="0"/>
              <a:t> 10 enot</a:t>
            </a:r>
            <a:r>
              <a:rPr lang="sl-SI" dirty="0" smtClean="0"/>
              <a:t> nanesemo na os x,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širino </a:t>
            </a:r>
            <a:r>
              <a:rPr lang="sl-SI" b="1" dirty="0" smtClean="0"/>
              <a:t>6 enot </a:t>
            </a:r>
            <a:r>
              <a:rPr lang="sl-SI" dirty="0" smtClean="0"/>
              <a:t>nanesemo na os y,</a:t>
            </a:r>
          </a:p>
          <a:p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narišemo paralelogram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4963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8936182" y="2493818"/>
            <a:ext cx="31492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 </a:t>
            </a:r>
            <a:r>
              <a:rPr lang="sl-SI" b="1" dirty="0" smtClean="0"/>
              <a:t>narisu</a:t>
            </a:r>
            <a:r>
              <a:rPr lang="sl-SI" dirty="0" smtClean="0"/>
              <a:t> preberemo dolžini in višini ploskev na levi in na desni strani škatlice, ki segata  do tal:</a:t>
            </a:r>
          </a:p>
          <a:p>
            <a:r>
              <a:rPr lang="sl-SI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dolžino</a:t>
            </a:r>
            <a:r>
              <a:rPr lang="sl-SI" b="1" dirty="0" smtClean="0"/>
              <a:t> 1 enote</a:t>
            </a:r>
            <a:r>
              <a:rPr lang="sl-SI" dirty="0" smtClean="0"/>
              <a:t> načrtamo na osi x in skozi točki narišemo </a:t>
            </a:r>
            <a:r>
              <a:rPr lang="sl-SI" b="1" dirty="0" smtClean="0"/>
              <a:t>vzporednici z osjo y</a:t>
            </a:r>
            <a:r>
              <a:rPr lang="sl-SI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dobimo dva ožja paralelograma,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višino </a:t>
            </a:r>
            <a:r>
              <a:rPr lang="sl-SI" b="1" dirty="0" smtClean="0"/>
              <a:t>6 enot </a:t>
            </a:r>
            <a:r>
              <a:rPr lang="sl-SI" dirty="0" smtClean="0"/>
              <a:t>nanesemo na </a:t>
            </a:r>
            <a:r>
              <a:rPr lang="sl-SI" b="1" dirty="0" smtClean="0"/>
              <a:t>os z</a:t>
            </a:r>
            <a:r>
              <a:rPr lang="sl-SI" dirty="0" smtClean="0"/>
              <a:t>.</a:t>
            </a:r>
          </a:p>
          <a:p>
            <a:endParaRPr lang="sl-SI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668" y="239164"/>
            <a:ext cx="2655650" cy="2254654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H="1" flipV="1">
            <a:off x="9584575" y="1288473"/>
            <a:ext cx="382386" cy="12967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V="1">
            <a:off x="10220498" y="1288473"/>
            <a:ext cx="561109" cy="12967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lika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7" y="790575"/>
            <a:ext cx="53816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6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9098279" y="2809703"/>
            <a:ext cx="2643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Iz vsakega oglišča manjših  paralelogramov narišemo črte, ki so </a:t>
            </a:r>
            <a:r>
              <a:rPr lang="sl-SI" b="1" dirty="0" smtClean="0"/>
              <a:t>vzporedne z osjo z </a:t>
            </a:r>
            <a:r>
              <a:rPr lang="sl-SI" dirty="0" smtClean="0"/>
              <a:t>in so </a:t>
            </a:r>
            <a:r>
              <a:rPr lang="sl-SI" dirty="0"/>
              <a:t>6 enot visoke </a:t>
            </a:r>
            <a:r>
              <a:rPr lang="sl-SI" dirty="0" smtClean="0"/>
              <a:t>.</a:t>
            </a:r>
          </a:p>
          <a:p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668" y="239164"/>
            <a:ext cx="2655650" cy="2254654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H="1" flipV="1">
            <a:off x="9581893" y="1039091"/>
            <a:ext cx="484820" cy="1770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V="1">
            <a:off x="10311938" y="947651"/>
            <a:ext cx="479323" cy="18620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75" y="690562"/>
            <a:ext cx="565785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1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9098279" y="2809703"/>
            <a:ext cx="2643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paralelograme povežemo v stranski ploskvi škatlice,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668" y="239164"/>
            <a:ext cx="2655650" cy="2254654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H="1" flipV="1">
            <a:off x="9581893" y="1039091"/>
            <a:ext cx="484820" cy="1770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V="1">
            <a:off x="10311938" y="947651"/>
            <a:ext cx="479323" cy="18620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859" y="523529"/>
            <a:ext cx="55245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3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9098279" y="2809703"/>
            <a:ext cx="2643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endParaRPr lang="sl-SI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odmerimo še višino dna škatlice in ga narišemo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668" y="239164"/>
            <a:ext cx="2655650" cy="2254654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H="1" flipV="1">
            <a:off x="9883833" y="1197033"/>
            <a:ext cx="207818" cy="21446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63" y="114907"/>
            <a:ext cx="4128786" cy="411393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848" y="2269374"/>
            <a:ext cx="4073237" cy="4136881"/>
          </a:xfrm>
          <a:prstGeom prst="rect">
            <a:avLst/>
          </a:prstGeom>
        </p:spPr>
      </p:pic>
      <p:sp>
        <p:nvSpPr>
          <p:cNvPr id="11" name="Desna puščica 10"/>
          <p:cNvSpPr/>
          <p:nvPr/>
        </p:nvSpPr>
        <p:spPr>
          <a:xfrm rot="1838275">
            <a:off x="4014464" y="3971147"/>
            <a:ext cx="1014152" cy="515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548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668" y="239164"/>
            <a:ext cx="2655650" cy="2254654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H="1" flipV="1">
            <a:off x="9875521" y="2244438"/>
            <a:ext cx="91439" cy="332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V="1">
            <a:off x="10281702" y="1562792"/>
            <a:ext cx="99420" cy="10141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9218815" y="2493818"/>
            <a:ext cx="2773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 </a:t>
            </a:r>
            <a:r>
              <a:rPr lang="sl-SI" b="1" dirty="0" smtClean="0"/>
              <a:t>tlorisu</a:t>
            </a:r>
            <a:r>
              <a:rPr lang="sl-SI" dirty="0" smtClean="0"/>
              <a:t> preberemo dolžini in širini sprednje in zadnje ploskve:</a:t>
            </a:r>
          </a:p>
          <a:p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odmerimo širino</a:t>
            </a:r>
            <a:r>
              <a:rPr lang="sl-SI" b="1" dirty="0" smtClean="0"/>
              <a:t> 1 enote</a:t>
            </a:r>
            <a:r>
              <a:rPr lang="sl-SI" dirty="0" smtClean="0"/>
              <a:t> in </a:t>
            </a:r>
            <a:r>
              <a:rPr lang="sl-SI" dirty="0"/>
              <a:t>skozi točki narišemo </a:t>
            </a:r>
            <a:r>
              <a:rPr lang="sl-SI" b="1" dirty="0"/>
              <a:t>vzporednici z </a:t>
            </a:r>
            <a:r>
              <a:rPr lang="sl-SI" b="1" dirty="0" smtClean="0"/>
              <a:t>osjo y,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opazimo, da je širina zadnje ploskve že narisana</a:t>
            </a:r>
          </a:p>
          <a:p>
            <a:endParaRPr lang="sl-SI" dirty="0" smtClean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362" y="633412"/>
            <a:ext cx="56292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6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668" y="239164"/>
            <a:ext cx="2655650" cy="2254654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V="1">
            <a:off x="10954700" y="685800"/>
            <a:ext cx="209293" cy="24190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V="1">
            <a:off x="11280371" y="685800"/>
            <a:ext cx="523702" cy="24190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8778240" y="3034145"/>
            <a:ext cx="33515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 </a:t>
            </a:r>
            <a:r>
              <a:rPr lang="sl-SI" b="1" dirty="0" smtClean="0"/>
              <a:t>stranskem risu</a:t>
            </a:r>
            <a:r>
              <a:rPr lang="sl-SI" dirty="0" smtClean="0"/>
              <a:t> preberemo višini sprednje in zadnje ploskve:</a:t>
            </a:r>
          </a:p>
          <a:p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ker segata do višine stranskih ploskev, narišemo </a:t>
            </a:r>
            <a:r>
              <a:rPr lang="sl-SI" b="1" dirty="0" smtClean="0"/>
              <a:t>vzporednice </a:t>
            </a:r>
            <a:r>
              <a:rPr lang="sl-SI" b="1" dirty="0"/>
              <a:t>z </a:t>
            </a:r>
            <a:r>
              <a:rPr lang="sl-SI" b="1" dirty="0" smtClean="0"/>
              <a:t>osjo 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Ne pozabite na </a:t>
            </a:r>
            <a:r>
              <a:rPr lang="sl-SI" b="1" dirty="0" smtClean="0"/>
              <a:t>dve navpični črti v </a:t>
            </a:r>
            <a:r>
              <a:rPr lang="sl-SI" dirty="0" smtClean="0"/>
              <a:t>notranjosti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b="1" dirty="0" smtClean="0"/>
          </a:p>
          <a:p>
            <a:endParaRPr lang="sl-SI" dirty="0" smtClean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917" y="552969"/>
            <a:ext cx="5334000" cy="5353050"/>
          </a:xfrm>
          <a:prstGeom prst="rect">
            <a:avLst/>
          </a:prstGeom>
        </p:spPr>
      </p:pic>
      <p:cxnSp>
        <p:nvCxnSpPr>
          <p:cNvPr id="14" name="Raven povezovalnik 13"/>
          <p:cNvCxnSpPr/>
          <p:nvPr/>
        </p:nvCxnSpPr>
        <p:spPr>
          <a:xfrm>
            <a:off x="4031673" y="3582785"/>
            <a:ext cx="8312" cy="11305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/>
          <p:cNvCxnSpPr/>
          <p:nvPr/>
        </p:nvCxnSpPr>
        <p:spPr>
          <a:xfrm>
            <a:off x="6436822" y="3104804"/>
            <a:ext cx="8312" cy="11305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 flipH="1" flipV="1">
            <a:off x="6445134" y="3865418"/>
            <a:ext cx="2624051" cy="2119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/>
          <p:nvPr/>
        </p:nvCxnSpPr>
        <p:spPr>
          <a:xfrm flipH="1" flipV="1">
            <a:off x="4039985" y="4156364"/>
            <a:ext cx="5120640" cy="1911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571595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</TotalTime>
  <Words>287</Words>
  <Application>Microsoft Office PowerPoint</Application>
  <PresentationFormat>Širokozaslonsko</PresentationFormat>
  <Paragraphs>58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Šelest</vt:lpstr>
      <vt:lpstr>Škatlica za sponke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Škatlica za sponke</dc:title>
  <dc:creator>BarbaraA</dc:creator>
  <cp:lastModifiedBy>BarbaraA</cp:lastModifiedBy>
  <cp:revision>16</cp:revision>
  <dcterms:created xsi:type="dcterms:W3CDTF">2020-11-24T19:32:32Z</dcterms:created>
  <dcterms:modified xsi:type="dcterms:W3CDTF">2020-12-10T09:27:36Z</dcterms:modified>
</cp:coreProperties>
</file>